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5f33985f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45f33985f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5f33985f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5f33985f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1a810c5a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1a810c5a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1964521e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1964521e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1964521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1964521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1964521e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1964521e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1964521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1964521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1964521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1964521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5f33985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45f33985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5f33985f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5f33985f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1a810c5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1a810c5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83" name="Google Shape;83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ctrTitle"/>
          </p:nvPr>
        </p:nvSpPr>
        <p:spPr>
          <a:xfrm>
            <a:off x="287200" y="1399750"/>
            <a:ext cx="4319700" cy="28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HERO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-</a:t>
            </a:r>
            <a:r>
              <a:rPr lang="en" sz="2800"/>
              <a:t> NSU_AIR</a:t>
            </a:r>
            <a:endParaRPr sz="2800"/>
          </a:p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5169800" y="1770075"/>
            <a:ext cx="34113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TEAM:</a:t>
            </a:r>
            <a:endParaRPr b="1" i="1" sz="17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b="1" i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Alif Elham Khan</a:t>
            </a:r>
            <a:endParaRPr b="1" i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b="1" i="1" lang="en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Mohammad Junayed Hasan</a:t>
            </a:r>
            <a:endParaRPr b="1" i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70" name="Google Shape;170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Model </a:t>
            </a:r>
            <a:endParaRPr b="0" sz="3000"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724950" y="2619900"/>
            <a:ext cx="3300900" cy="14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055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b="1" lang="en" sz="705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Joint Venture partners: </a:t>
            </a:r>
            <a:r>
              <a:rPr lang="en" sz="705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Mobile operators, Bangladesh Police, Police Cyber for Women</a:t>
            </a:r>
            <a:endParaRPr sz="705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05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b="1" lang="en" sz="705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Strategic Alliance: </a:t>
            </a:r>
            <a:r>
              <a:rPr lang="en" sz="705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Counselling centers </a:t>
            </a:r>
            <a:endParaRPr sz="705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05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b="1" lang="en" sz="705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Funding:</a:t>
            </a:r>
            <a:r>
              <a:rPr lang="en" sz="7052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Bangladesh ICT Department</a:t>
            </a:r>
            <a:endParaRPr sz="7052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452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925" y="721250"/>
            <a:ext cx="3701000" cy="37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Marketing Plan</a:t>
            </a:r>
            <a:r>
              <a:rPr lang="en" sz="3000"/>
              <a:t> </a:t>
            </a:r>
            <a:endParaRPr b="0" sz="3000"/>
          </a:p>
        </p:txBody>
      </p:sp>
      <p:sp>
        <p:nvSpPr>
          <p:cNvPr id="179" name="Google Shape;179;p25"/>
          <p:cNvSpPr txBox="1"/>
          <p:nvPr>
            <p:ph idx="1" type="subTitle"/>
          </p:nvPr>
        </p:nvSpPr>
        <p:spPr>
          <a:xfrm>
            <a:off x="107175" y="2381750"/>
            <a:ext cx="48711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Facebook Advertisement in official page of Police Cyber ​​Support for Women (PCSW), Bangladesh Police</a:t>
            </a:r>
            <a:endParaRPr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TV Commercial in partnership with Bangladesh Police</a:t>
            </a:r>
            <a:endParaRPr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Joint venture with mobile operators to advertise about our app. </a:t>
            </a:r>
            <a:endParaRPr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452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824" y="785550"/>
            <a:ext cx="3519200" cy="35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27650" y="1233650"/>
            <a:ext cx="76887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22450"/>
            <a:ext cx="8118600" cy="3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Problem: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1470" lvl="0" marL="45720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Lato"/>
              <a:buAutoNum type="arabicParenR"/>
            </a:pPr>
            <a:r>
              <a:rPr b="0" lang="en" sz="22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Confusion about being bullied online. How do you tell the difference between a joke and bullying?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1470" lvl="0" marL="45720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Lato"/>
              <a:buAutoNum type="arabicParenR"/>
            </a:pPr>
            <a:r>
              <a:rPr b="0" lang="en" sz="22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Cyberbullying affects mental health</a:t>
            </a:r>
            <a:endParaRPr b="0" sz="22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1470" lvl="0" marL="45720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Lato"/>
              <a:buAutoNum type="arabicParenR"/>
            </a:pPr>
            <a:r>
              <a:rPr b="0" lang="en" sz="22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Unclear about reporting </a:t>
            </a:r>
            <a:endParaRPr b="0" sz="22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1470" lvl="0" marL="45720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0000"/>
              <a:buFont typeface="Lato"/>
              <a:buAutoNum type="arabicParenR"/>
            </a:pPr>
            <a:r>
              <a:rPr b="0" lang="en" sz="22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Cannot confront cyberbullies?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455" y="0"/>
            <a:ext cx="4134951" cy="25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Background</a:t>
            </a:r>
            <a:endParaRPr sz="3000"/>
          </a:p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448425" y="2288625"/>
            <a:ext cx="3645300" cy="21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Cyberbullying is bullying with the use of digital technologies. It is done for  scaring, angering or shaming people.</a:t>
            </a:r>
            <a:endParaRPr sz="14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There has been a surge in cyber bullying in recent times.</a:t>
            </a:r>
            <a:endParaRPr sz="14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100" y="1044300"/>
            <a:ext cx="4745477" cy="30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1322450"/>
            <a:ext cx="7835400" cy="3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</a:t>
            </a:r>
            <a:r>
              <a:rPr lang="en">
                <a:solidFill>
                  <a:schemeClr val="dk2"/>
                </a:solidFill>
              </a:rPr>
              <a:t>Solutions: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R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Anonymous Counselling Sessions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R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Reporting Tools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R"/>
            </a:pPr>
            <a:r>
              <a:rPr lang="en" sz="2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Help prevent personal information from being used to manipulate or humiliate people</a:t>
            </a:r>
            <a:endParaRPr sz="2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AutoNum type="arabicParenR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Send emergency help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51" y="166675"/>
            <a:ext cx="3622974" cy="22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Technology</a:t>
            </a:r>
            <a:endParaRPr b="0" sz="3000"/>
          </a:p>
        </p:txBody>
      </p:sp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444250" y="2075700"/>
            <a:ext cx="3702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8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5"/>
              <a:buChar char="●"/>
            </a:pPr>
            <a:r>
              <a:rPr b="1" lang="en" sz="1704">
                <a:solidFill>
                  <a:srgbClr val="000000"/>
                </a:solidFill>
              </a:rPr>
              <a:t>Simple UI </a:t>
            </a:r>
            <a:endParaRPr b="1" sz="1704">
              <a:solidFill>
                <a:srgbClr val="000000"/>
              </a:solidFill>
            </a:endParaRPr>
          </a:p>
          <a:p>
            <a:pPr indent="-3368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5"/>
              <a:buChar char="●"/>
            </a:pPr>
            <a:r>
              <a:rPr b="1" lang="en" sz="1704">
                <a:solidFill>
                  <a:srgbClr val="000000"/>
                </a:solidFill>
              </a:rPr>
              <a:t>Easily Accessible Website</a:t>
            </a:r>
            <a:endParaRPr b="1" sz="1704">
              <a:solidFill>
                <a:srgbClr val="000000"/>
              </a:solidFill>
            </a:endParaRPr>
          </a:p>
          <a:p>
            <a:pPr indent="-3368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5"/>
              <a:buChar char="●"/>
            </a:pPr>
            <a:r>
              <a:rPr b="1" lang="en" sz="1704">
                <a:solidFill>
                  <a:srgbClr val="000000"/>
                </a:solidFill>
              </a:rPr>
              <a:t>Secured Login </a:t>
            </a:r>
            <a:endParaRPr b="1" sz="1704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5">
              <a:solidFill>
                <a:srgbClr val="000000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051" y="974375"/>
            <a:ext cx="3896873" cy="23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493500" y="2571750"/>
            <a:ext cx="500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To establish reporting practices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To make counselling sessions easily accessible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" sz="2000"/>
              <a:t>To eradicate cyber bullying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Vision</a:t>
            </a:r>
            <a:r>
              <a:rPr lang="en" sz="3000"/>
              <a:t> </a:t>
            </a:r>
            <a:endParaRPr sz="30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750" y="719625"/>
            <a:ext cx="3173724" cy="2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562" y="3539625"/>
            <a:ext cx="1368900" cy="13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30000" y="1318650"/>
            <a:ext cx="33009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Build </a:t>
            </a:r>
            <a:r>
              <a:rPr lang="en" sz="3000"/>
              <a:t>Technology</a:t>
            </a:r>
            <a:endParaRPr b="0" sz="3000"/>
          </a:p>
        </p:txBody>
      </p:sp>
      <p:sp>
        <p:nvSpPr>
          <p:cNvPr id="148" name="Google Shape;148;p21"/>
          <p:cNvSpPr txBox="1"/>
          <p:nvPr>
            <p:ph idx="1" type="subTitle"/>
          </p:nvPr>
        </p:nvSpPr>
        <p:spPr>
          <a:xfrm>
            <a:off x="444250" y="2075700"/>
            <a:ext cx="3702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4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4">
              <a:solidFill>
                <a:srgbClr val="000000"/>
              </a:solidFill>
            </a:endParaRPr>
          </a:p>
          <a:p>
            <a:pPr indent="-33686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5"/>
              <a:buChar char="●"/>
            </a:pPr>
            <a:r>
              <a:rPr b="1" lang="en" sz="1704">
                <a:solidFill>
                  <a:srgbClr val="000000"/>
                </a:solidFill>
              </a:rPr>
              <a:t>JAVA (Spring Boot)</a:t>
            </a:r>
            <a:endParaRPr b="1" sz="1704">
              <a:solidFill>
                <a:srgbClr val="000000"/>
              </a:solidFill>
            </a:endParaRPr>
          </a:p>
          <a:p>
            <a:pPr indent="-3368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5"/>
              <a:buChar char="●"/>
            </a:pPr>
            <a:r>
              <a:rPr b="1" lang="en" sz="1704">
                <a:solidFill>
                  <a:srgbClr val="000000"/>
                </a:solidFill>
              </a:rPr>
              <a:t>Firestore Cloud Database</a:t>
            </a:r>
            <a:endParaRPr b="1" sz="1704">
              <a:solidFill>
                <a:srgbClr val="000000"/>
              </a:solidFill>
            </a:endParaRPr>
          </a:p>
          <a:p>
            <a:pPr indent="-3368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5"/>
              <a:buChar char="●"/>
            </a:pPr>
            <a:r>
              <a:rPr b="1" lang="en" sz="1704">
                <a:solidFill>
                  <a:srgbClr val="000000"/>
                </a:solidFill>
              </a:rPr>
              <a:t>React Frontend</a:t>
            </a:r>
            <a:endParaRPr b="1" sz="1704">
              <a:solidFill>
                <a:srgbClr val="000000"/>
              </a:solidFill>
            </a:endParaRPr>
          </a:p>
          <a:p>
            <a:pPr indent="-3368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5"/>
              <a:buChar char="●"/>
            </a:pPr>
            <a:r>
              <a:rPr b="1" lang="en" sz="1704">
                <a:solidFill>
                  <a:srgbClr val="000000"/>
                </a:solidFill>
              </a:rPr>
              <a:t>JAVA Token based Authentication</a:t>
            </a:r>
            <a:endParaRPr b="1" sz="1704">
              <a:solidFill>
                <a:srgbClr val="000000"/>
              </a:solidFill>
            </a:endParaRPr>
          </a:p>
          <a:p>
            <a:pPr indent="-3368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5"/>
              <a:buChar char="●"/>
            </a:pPr>
            <a:r>
              <a:rPr b="1" lang="en" sz="1704">
                <a:solidFill>
                  <a:srgbClr val="000000"/>
                </a:solidFill>
              </a:rPr>
              <a:t>Maven  </a:t>
            </a:r>
            <a:endParaRPr b="1" sz="1704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5">
              <a:solidFill>
                <a:srgbClr val="000000"/>
              </a:solidFill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575" y="902500"/>
            <a:ext cx="3871625" cy="236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30000" y="1318650"/>
            <a:ext cx="5735100" cy="28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Structure</a:t>
            </a:r>
            <a:endParaRPr b="0" sz="3000"/>
          </a:p>
        </p:txBody>
      </p:sp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444250" y="2075700"/>
            <a:ext cx="3702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4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5">
              <a:solidFill>
                <a:srgbClr val="000000"/>
              </a:solidFill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00" y="2178850"/>
            <a:ext cx="8052226" cy="24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Feasibility</a:t>
            </a:r>
            <a:endParaRPr b="0" sz="3000"/>
          </a:p>
        </p:txBody>
      </p:sp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724950" y="2619900"/>
            <a:ext cx="3300900" cy="14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055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7052">
                <a:latin typeface="Roboto"/>
                <a:ea typeface="Roboto"/>
                <a:cs typeface="Roboto"/>
                <a:sym typeface="Roboto"/>
              </a:rPr>
              <a:t>Cheap</a:t>
            </a:r>
            <a:endParaRPr sz="7052">
              <a:latin typeface="Roboto"/>
              <a:ea typeface="Roboto"/>
              <a:cs typeface="Roboto"/>
              <a:sym typeface="Roboto"/>
            </a:endParaRPr>
          </a:p>
          <a:p>
            <a:pPr indent="-3405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7052">
                <a:latin typeface="Roboto"/>
                <a:ea typeface="Roboto"/>
                <a:cs typeface="Roboto"/>
                <a:sym typeface="Roboto"/>
              </a:rPr>
              <a:t>Easily Accessible </a:t>
            </a:r>
            <a:endParaRPr sz="7052">
              <a:latin typeface="Roboto"/>
              <a:ea typeface="Roboto"/>
              <a:cs typeface="Roboto"/>
              <a:sym typeface="Roboto"/>
            </a:endParaRPr>
          </a:p>
          <a:p>
            <a:pPr indent="-3405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7052">
                <a:latin typeface="Roboto"/>
                <a:ea typeface="Roboto"/>
                <a:cs typeface="Roboto"/>
                <a:sym typeface="Roboto"/>
              </a:rPr>
              <a:t>Existing Reporting Tools</a:t>
            </a:r>
            <a:endParaRPr sz="7052">
              <a:latin typeface="Roboto"/>
              <a:ea typeface="Roboto"/>
              <a:cs typeface="Roboto"/>
              <a:sym typeface="Roboto"/>
            </a:endParaRPr>
          </a:p>
          <a:p>
            <a:pPr indent="-34055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7052">
                <a:latin typeface="Roboto"/>
                <a:ea typeface="Roboto"/>
                <a:cs typeface="Roboto"/>
                <a:sym typeface="Roboto"/>
              </a:rPr>
              <a:t>Existing Demand</a:t>
            </a:r>
            <a:endParaRPr sz="7052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452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2725" y="1047725"/>
            <a:ext cx="4297401" cy="26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